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61" r:id="rId4"/>
    <p:sldId id="265" r:id="rId5"/>
    <p:sldId id="264" r:id="rId6"/>
    <p:sldId id="257" r:id="rId7"/>
    <p:sldId id="259" r:id="rId8"/>
    <p:sldId id="258" r:id="rId9"/>
    <p:sldId id="262" r:id="rId10"/>
    <p:sldId id="267" r:id="rId11"/>
    <p:sldId id="268" r:id="rId12"/>
    <p:sldId id="266" r:id="rId13"/>
    <p:sldId id="263" r:id="rId14"/>
    <p:sldId id="269" r:id="rId15"/>
    <p:sldId id="270" r:id="rId16"/>
    <p:sldId id="271" r:id="rId17"/>
    <p:sldId id="272" r:id="rId18"/>
    <p:sldId id="273" r:id="rId19"/>
    <p:sldId id="275" r:id="rId20"/>
    <p:sldId id="276" r:id="rId2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5FE72-8FC0-4D49-9479-A27B3DBFD29F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A8247-DA0D-492D-912F-40631777471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083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Alex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4184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Elien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3620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Elien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1115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Tobi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7132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Tobi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3443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Tobi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5521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Tobi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4178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Vaido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8770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Vaido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4348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https://youtu.be/Q3jltsf00vM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3685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Vaido</a:t>
            </a:r>
            <a:r>
              <a:rPr lang="nl-BE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9284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Alex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5304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Marcel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8854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Marcel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6582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Ko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3883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Ko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5924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Ko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0763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Ko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1283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Elien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8247-DA0D-492D-912F-40631777471B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645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9D301-5BBF-4CEE-9616-21212A130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A5C983B-31ED-49DF-97AD-86B5BBEC1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894DCF-F98F-4214-B137-7DD7A30F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536-879F-41AD-A911-14426A457FC0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A5F5AD-5377-4232-80D8-039C4897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1FDF03-7A38-4EED-B686-1E2AC3F80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099A-FE45-40C0-AB91-E85B240E6F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062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77D7A-111F-4101-A768-D6ADDE7FC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DC905BB-A0BD-4F84-ACD2-B0986F6C3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124CF8E-93F3-4CEF-8A5D-8FAFB51BC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536-879F-41AD-A911-14426A457FC0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B5494B-4F60-4BE6-A826-447C5C423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DE8913-4FCC-4B05-A1C6-0DB277A2C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099A-FE45-40C0-AB91-E85B240E6F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398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8783B82-4FAD-4E16-8FCB-16A0D7C0F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AE8405-9918-4CE5-81AA-B9591EB92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D1AB67-EE5A-4325-8D21-D672B16CD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536-879F-41AD-A911-14426A457FC0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23AA51-D499-45A9-A1ED-ADA9201AC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749D87-CC82-4739-B5AC-2A83C307A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099A-FE45-40C0-AB91-E85B240E6F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3371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71DFED-F0B5-4B33-9215-88C17037E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7231C7-EFE9-438F-A1A5-9E44D28D4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90F044-F851-4BB8-9508-B56616FBD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536-879F-41AD-A911-14426A457FC0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545D4B-399E-4966-BA91-B756FAA4F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461D36-5CC5-477D-BA4D-9C0EFEE2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099A-FE45-40C0-AB91-E85B240E6F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558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06CF09-A0D6-4CD4-9D63-838C0501C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139E33-796D-4BBC-83DC-FAE2F3D61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A59645-8015-46A8-B56D-09D53C3D8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536-879F-41AD-A911-14426A457FC0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6764F7-FA75-4CC5-86B1-63CDFC7F9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86EBBC-5155-4B04-9089-C7AA19C03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099A-FE45-40C0-AB91-E85B240E6F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366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16CB62-61AA-4267-9D0F-31E354E8D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AA5AEB-A15A-4899-93DC-A91CADF6D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588B535-BE77-46F1-9177-C8FCDF422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EB53DAA-710F-4978-A541-DC8145E5F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536-879F-41AD-A911-14426A457FC0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8C0E9F6-F71C-453B-B72F-832A383D2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EFB1B8-E412-4A33-924C-84FB2E79B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099A-FE45-40C0-AB91-E85B240E6F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6033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E24EE-BC59-4405-BF4A-D6EB89F96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F4D37A-27FA-4DC8-8798-D4AF84713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97FF447-A0AA-4A6D-A8AB-EDDDCF0FE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5491FA-D51C-440F-8793-4AF1E9521F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D22A66-974D-4D08-8E6F-73C51698B1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76FF2AF-D14D-4E50-88D1-D8339C8F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536-879F-41AD-A911-14426A457FC0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18E8A17-3114-433E-A9D7-6BDF0670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BF5FE31-96D8-484F-BD00-A6605CCCF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099A-FE45-40C0-AB91-E85B240E6F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7593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D79BF-F79B-48B4-9EC6-B872E508A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726884B-E38A-4033-9A73-6830EFC44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536-879F-41AD-A911-14426A457FC0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6D6E454-C2A1-4F6F-AB5F-332CAD6F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640CBB9-2D06-45C4-90C4-46CF912A7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099A-FE45-40C0-AB91-E85B240E6F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9883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1D3384B-728F-4774-95D4-33139CBED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536-879F-41AD-A911-14426A457FC0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3915433-34FC-400B-A4DC-252C33EC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7E010E9-B8AA-444C-A6F3-CBE663E2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099A-FE45-40C0-AB91-E85B240E6F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3530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7964AE-F3A3-4F98-ABA9-2C245E908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B0E5AA-D362-491E-AED0-B6D6B8A6B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6C59177-C448-498F-B365-833B6AAE4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2C03353-C2C7-44FF-92CD-3F10AFE02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536-879F-41AD-A911-14426A457FC0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878ABB-32BC-43E6-9ABF-CA3B9A64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D2161A9-9345-4C16-B01A-DFDBD768A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099A-FE45-40C0-AB91-E85B240E6F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6080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2455A-8F4A-4B46-8DA7-0BB291BD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C98331B-68F9-4E50-A373-151EAB30D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72CA959-5BA5-4BA8-966A-92B7D2601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70C98BC-1191-4D83-9DD8-63DA9ADE8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536-879F-41AD-A911-14426A457FC0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010436B-EC00-462D-A471-2BE41ECCC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3C4CE7-F1C4-41D1-A3C2-D06C1EF86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099A-FE45-40C0-AB91-E85B240E6F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471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C74A076-0154-4AF1-BB62-9EF61946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03F9AF-39AE-4C3E-B9A4-1EDAFE9C2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1A0F93D-748E-40C8-A2D2-3DE62635F1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8536-879F-41AD-A911-14426A457FC0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9D25AF-2FE2-42DD-9216-709025B6F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3A9D41-FA20-4F80-9D86-5561D31AB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9099A-FE45-40C0-AB91-E85B240E6F1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301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foto&#10;&#10;Beschrijving is gegenereerd met hoge betrouwbaarheid">
            <a:extLst>
              <a:ext uri="{FF2B5EF4-FFF2-40B4-BE49-F238E27FC236}">
                <a16:creationId xmlns:a16="http://schemas.microsoft.com/office/drawing/2014/main" id="{D4D68D22-D369-40E7-BBAD-C46F97A4D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82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8DEA433-93A7-4835-9CE8-B87B08272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64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&#10;&#10;Beschrijving is gegenereerd met hoge betrouwbaarheid">
            <a:extLst>
              <a:ext uri="{FF2B5EF4-FFF2-40B4-BE49-F238E27FC236}">
                <a16:creationId xmlns:a16="http://schemas.microsoft.com/office/drawing/2014/main" id="{BB901178-5BE5-49FF-9D8D-17A472B88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67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innen&#10;&#10;Beschrijving is gegenereerd met hoge betrouwbaarheid">
            <a:extLst>
              <a:ext uri="{FF2B5EF4-FFF2-40B4-BE49-F238E27FC236}">
                <a16:creationId xmlns:a16="http://schemas.microsoft.com/office/drawing/2014/main" id="{A2B7DA20-7284-44FD-82E9-8151856B8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7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1D0CD63E-D45F-478C-AF8F-2473C569F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12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6733F2-8262-4A39-BD3F-15C49AF0E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34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AE2F5A04-1F6F-41ED-ABFC-E789F03C6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41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9F32A3A0-3819-43CA-A64E-A96A77592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85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buiten&#10;&#10;Beschrijving is gegenereerd met zeer hoge betrouwbaarheid">
            <a:extLst>
              <a:ext uri="{FF2B5EF4-FFF2-40B4-BE49-F238E27FC236}">
                <a16:creationId xmlns:a16="http://schemas.microsoft.com/office/drawing/2014/main" id="{18E5FA78-3DCB-4D48-B6D5-E74D3A732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51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afbeelding&#10;&#10;Beschrijving is gegenereerd met hoge betrouwbaarheid">
            <a:extLst>
              <a:ext uri="{FF2B5EF4-FFF2-40B4-BE49-F238E27FC236}">
                <a16:creationId xmlns:a16="http://schemas.microsoft.com/office/drawing/2014/main" id="{40030051-1CF9-468A-B9BC-C47957803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46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Guard">
            <a:hlinkClick r:id="" action="ppaction://media"/>
            <a:extLst>
              <a:ext uri="{FF2B5EF4-FFF2-40B4-BE49-F238E27FC236}">
                <a16:creationId xmlns:a16="http://schemas.microsoft.com/office/drawing/2014/main" id="{496871E1-B807-43C5-9B11-B6794B4792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9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2458FAFE-A697-4727-B608-9DBFC33A4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73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itten&#10;&#10;Beschrijving is gegenereerd met hoge betrouwbaarheid">
            <a:extLst>
              <a:ext uri="{FF2B5EF4-FFF2-40B4-BE49-F238E27FC236}">
                <a16:creationId xmlns:a16="http://schemas.microsoft.com/office/drawing/2014/main" id="{F1755D30-03AC-410B-9923-C88057D5B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17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C0F3588E-0AA3-4635-A52E-8DF37BF50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8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afbeelding&#10;&#10;Beschrijving is gegenereerd met hoge betrouwbaarheid">
            <a:extLst>
              <a:ext uri="{FF2B5EF4-FFF2-40B4-BE49-F238E27FC236}">
                <a16:creationId xmlns:a16="http://schemas.microsoft.com/office/drawing/2014/main" id="{D62610AB-C607-488B-99EA-92E504985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6BD6B73-44F7-4E7E-AFEA-CDB8BC406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4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&#10;&#10;Beschrijving is gegenereerd met hoge betrouwbaarheid">
            <a:extLst>
              <a:ext uri="{FF2B5EF4-FFF2-40B4-BE49-F238E27FC236}">
                <a16:creationId xmlns:a16="http://schemas.microsoft.com/office/drawing/2014/main" id="{E2FDFE1E-0CDD-45A6-884B-7923B00CC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2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2C65051-6BD4-4072-BF48-BE1E4FDB8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68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visitekaartje&#10;&#10;Beschrijving is gegenereerd met zeer hoge betrouwbaarheid">
            <a:extLst>
              <a:ext uri="{FF2B5EF4-FFF2-40B4-BE49-F238E27FC236}">
                <a16:creationId xmlns:a16="http://schemas.microsoft.com/office/drawing/2014/main" id="{0F0F34C7-7A26-4496-81BC-70E5CC822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21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4980EE93-9972-4F8D-B839-7E95197A7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2099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</Words>
  <Application>Microsoft Office PowerPoint</Application>
  <PresentationFormat>Breedbeeld</PresentationFormat>
  <Paragraphs>38</Paragraphs>
  <Slides>20</Slides>
  <Notes>19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eliengielen@skynet.be</dc:creator>
  <cp:lastModifiedBy>eliengielen@skynet.be</cp:lastModifiedBy>
  <cp:revision>27</cp:revision>
  <dcterms:created xsi:type="dcterms:W3CDTF">2019-06-13T13:36:07Z</dcterms:created>
  <dcterms:modified xsi:type="dcterms:W3CDTF">2019-06-18T12:08:14Z</dcterms:modified>
</cp:coreProperties>
</file>