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60" r:id="rId3"/>
    <p:sldId id="261" r:id="rId4"/>
    <p:sldId id="265" r:id="rId5"/>
    <p:sldId id="264" r:id="rId6"/>
    <p:sldId id="257" r:id="rId7"/>
    <p:sldId id="259" r:id="rId8"/>
    <p:sldId id="258" r:id="rId9"/>
    <p:sldId id="262" r:id="rId10"/>
    <p:sldId id="267" r:id="rId11"/>
    <p:sldId id="268" r:id="rId12"/>
    <p:sldId id="266" r:id="rId13"/>
    <p:sldId id="263" r:id="rId14"/>
    <p:sldId id="269" r:id="rId15"/>
    <p:sldId id="270" r:id="rId16"/>
    <p:sldId id="271" r:id="rId17"/>
    <p:sldId id="272" r:id="rId18"/>
    <p:sldId id="273" r:id="rId19"/>
    <p:sldId id="275" r:id="rId20"/>
    <p:sldId id="276" r:id="rId21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5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5FE72-8FC0-4D49-9479-A27B3DBFD29F}" type="datetimeFigureOut">
              <a:rPr lang="nl-BE" smtClean="0"/>
              <a:t>18/06/2019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BA8247-DA0D-492D-912F-40631777471B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9083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Alex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BA8247-DA0D-492D-912F-40631777471B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341846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Elien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BA8247-DA0D-492D-912F-40631777471B}" type="slidenum">
              <a:rPr lang="nl-BE" smtClean="0"/>
              <a:t>11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0362091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Elien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BA8247-DA0D-492D-912F-40631777471B}" type="slidenum">
              <a:rPr lang="nl-BE" smtClean="0"/>
              <a:t>12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7511158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err="1"/>
              <a:t>Tobi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BA8247-DA0D-492D-912F-40631777471B}" type="slidenum">
              <a:rPr lang="nl-BE" smtClean="0"/>
              <a:t>13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371325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err="1"/>
              <a:t>Tobi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BA8247-DA0D-492D-912F-40631777471B}" type="slidenum">
              <a:rPr lang="nl-BE" smtClean="0"/>
              <a:t>14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5344376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err="1"/>
              <a:t>Tobi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BA8247-DA0D-492D-912F-40631777471B}" type="slidenum">
              <a:rPr lang="nl-BE" smtClean="0"/>
              <a:t>15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755219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err="1"/>
              <a:t>Tobi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BA8247-DA0D-492D-912F-40631777471B}" type="slidenum">
              <a:rPr lang="nl-BE" smtClean="0"/>
              <a:t>16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941784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err="1"/>
              <a:t>Vaido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BA8247-DA0D-492D-912F-40631777471B}" type="slidenum">
              <a:rPr lang="nl-BE" smtClean="0"/>
              <a:t>17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1087701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err="1"/>
              <a:t>Vaido</a:t>
            </a:r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BA8247-DA0D-492D-912F-40631777471B}" type="slidenum">
              <a:rPr lang="nl-BE" smtClean="0"/>
              <a:t>18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743480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https://youtu.be/Q3jltsf00vM</a:t>
            </a:r>
          </a:p>
          <a:p>
            <a:endParaRPr lang="nl-BE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BA8247-DA0D-492D-912F-40631777471B}" type="slidenum">
              <a:rPr lang="nl-BE" smtClean="0"/>
              <a:t>19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736852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 err="1"/>
              <a:t>Vaido</a:t>
            </a:r>
            <a:r>
              <a:rPr lang="nl-BE"/>
              <a:t> 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BA8247-DA0D-492D-912F-40631777471B}" type="slidenum">
              <a:rPr lang="nl-BE" smtClean="0"/>
              <a:t>20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39284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Alex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BA8247-DA0D-492D-912F-40631777471B}" type="slidenum">
              <a:rPr lang="nl-BE" smtClean="0"/>
              <a:t>3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653049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Marcel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BA8247-DA0D-492D-912F-40631777471B}" type="slidenum">
              <a:rPr lang="nl-BE" smtClean="0"/>
              <a:t>4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188541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Marcel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BA8247-DA0D-492D-912F-40631777471B}" type="slidenum">
              <a:rPr lang="nl-BE" smtClean="0"/>
              <a:t>5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965826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Ko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BA8247-DA0D-492D-912F-40631777471B}" type="slidenum">
              <a:rPr lang="nl-BE" smtClean="0"/>
              <a:t>6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9038837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Ko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BA8247-DA0D-492D-912F-40631777471B}" type="slidenum">
              <a:rPr lang="nl-BE" smtClean="0"/>
              <a:t>7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0592441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Ko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BA8247-DA0D-492D-912F-40631777471B}" type="slidenum">
              <a:rPr lang="nl-BE" smtClean="0"/>
              <a:t>8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0076304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Ko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BA8247-DA0D-492D-912F-40631777471B}" type="slidenum">
              <a:rPr lang="nl-BE" smtClean="0"/>
              <a:t>9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012838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Elien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BA8247-DA0D-492D-912F-40631777471B}" type="slidenum">
              <a:rPr lang="nl-BE" smtClean="0"/>
              <a:t>10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0645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C9D301-5BBF-4CEE-9616-21212A130C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7A5C983B-31ED-49DF-97AD-86B5BBEC14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5894DCF-F98F-4214-B137-7DD7A30F2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38536-879F-41AD-A911-14426A457FC0}" type="datetimeFigureOut">
              <a:rPr lang="nl-BE" smtClean="0"/>
              <a:t>18/06/2019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CA5F5AD-5377-4232-80D8-039C489799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91FDF03-7A38-4EED-B686-1E2AC3F80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9099A-FE45-40C0-AB91-E85B240E6F1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90622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2D77D7A-111F-4101-A768-D6ADDE7FC6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4DC905BB-A0BD-4F84-ACD2-B0986F6C32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124CF8E-93F3-4CEF-8A5D-8FAFB51BC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38536-879F-41AD-A911-14426A457FC0}" type="datetimeFigureOut">
              <a:rPr lang="nl-BE" smtClean="0"/>
              <a:t>18/06/2019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64B5494B-4F60-4BE6-A826-447C5C423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B2DE8913-4FCC-4B05-A1C6-0DB277A2C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9099A-FE45-40C0-AB91-E85B240E6F1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943989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68783B82-4FAD-4E16-8FCB-16A0D7C0F7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25AE8405-9918-4CE5-81AA-B9591EB924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6AD1AB67-EE5A-4325-8D21-D672B16CD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38536-879F-41AD-A911-14426A457FC0}" type="datetimeFigureOut">
              <a:rPr lang="nl-BE" smtClean="0"/>
              <a:t>18/06/2019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3F23AA51-D499-45A9-A1ED-ADA9201AC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F749D87-CC82-4739-B5AC-2A83C307A3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9099A-FE45-40C0-AB91-E85B240E6F1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033718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71DFED-F0B5-4B33-9215-88C17037E6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27231C7-EFE9-438F-A1A5-9E44D28D40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290F044-F851-4BB8-9508-B56616FBD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38536-879F-41AD-A911-14426A457FC0}" type="datetimeFigureOut">
              <a:rPr lang="nl-BE" smtClean="0"/>
              <a:t>18/06/2019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C5545D4B-399E-4966-BA91-B756FAA4F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5461D36-5CC5-477D-BA4D-9C0EFEE2BD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9099A-FE45-40C0-AB91-E85B240E6F1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8155882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06CF09-A0D6-4CD4-9D63-838C0501C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0C139E33-796D-4BBC-83DC-FAE2F3D61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49A59645-8015-46A8-B56D-09D53C3D8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38536-879F-41AD-A911-14426A457FC0}" type="datetimeFigureOut">
              <a:rPr lang="nl-BE" smtClean="0"/>
              <a:t>18/06/2019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A56764F7-FA75-4CC5-86B1-63CDFC7F96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A386EBBC-5155-4B04-9089-C7AA19C03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9099A-FE45-40C0-AB91-E85B240E6F1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363660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F16CB62-61AA-4267-9D0F-31E354E8D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5AA5AEB-A15A-4899-93DC-A91CADF6D5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F588B535-BE77-46F1-9177-C8FCDF4222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EB53DAA-710F-4978-A541-DC8145E5F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38536-879F-41AD-A911-14426A457FC0}" type="datetimeFigureOut">
              <a:rPr lang="nl-BE" smtClean="0"/>
              <a:t>18/06/2019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8C0E9F6-F71C-453B-B72F-832A383D2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76EFB1B8-E412-4A33-924C-84FB2E79B9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9099A-FE45-40C0-AB91-E85B240E6F1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86033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72E24EE-BC59-4405-BF4A-D6EB89F96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68F4D37A-27FA-4DC8-8798-D4AF84713A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97FF447-A0AA-4A6D-A8AB-EDDDCF0FE2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EF5491FA-D51C-440F-8793-4AF1E9521F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2AD22A66-974D-4D08-8E6F-73C51698B15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276FF2AF-D14D-4E50-88D1-D8339C8F3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38536-879F-41AD-A911-14426A457FC0}" type="datetimeFigureOut">
              <a:rPr lang="nl-BE" smtClean="0"/>
              <a:t>18/06/2019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F18E8A17-3114-433E-A9D7-6BDF0670B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FBF5FE31-96D8-484F-BD00-A6605CCCF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9099A-FE45-40C0-AB91-E85B240E6F1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87593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E5D79BF-F79B-48B4-9EC6-B872E508AF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5726884B-E38A-4033-9A73-6830EFC44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38536-879F-41AD-A911-14426A457FC0}" type="datetimeFigureOut">
              <a:rPr lang="nl-BE" smtClean="0"/>
              <a:t>18/06/2019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D6D6E454-C2A1-4F6F-AB5F-332CAD6F0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C640CBB9-2D06-45C4-90C4-46CF912A7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9099A-FE45-40C0-AB91-E85B240E6F1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99883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31D3384B-728F-4774-95D4-33139CBE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38536-879F-41AD-A911-14426A457FC0}" type="datetimeFigureOut">
              <a:rPr lang="nl-BE" smtClean="0"/>
              <a:t>18/06/2019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83915433-34FC-400B-A4DC-252C33EC3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07E010E9-B8AA-444C-A6F3-CBE663E295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9099A-FE45-40C0-AB91-E85B240E6F1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1835303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7964AE-F3A3-4F98-ABA9-2C245E908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C6B0E5AA-D362-491E-AED0-B6D6B8A6B9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B6C59177-C448-498F-B365-833B6AAE44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C2C03353-C2C7-44FF-92CD-3F10AFE028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38536-879F-41AD-A911-14426A457FC0}" type="datetimeFigureOut">
              <a:rPr lang="nl-BE" smtClean="0"/>
              <a:t>18/06/2019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7878ABB-32BC-43E6-9ABF-CA3B9A64AC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FD2161A9-9345-4C16-B01A-DFDBD768A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9099A-FE45-40C0-AB91-E85B240E6F1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608075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E2455A-8F4A-4B46-8DA7-0BB291BDE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AC98331B-68F9-4E50-A373-151EAB30D3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D72CA959-5BA5-4BA8-966A-92B7D26015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070C98BC-1191-4D83-9DD8-63DA9ADE88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38536-879F-41AD-A911-14426A457FC0}" type="datetimeFigureOut">
              <a:rPr lang="nl-BE" smtClean="0"/>
              <a:t>18/06/2019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8010436B-EC00-462D-A471-2BE41ECCC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DB3C4CE7-F1C4-41D1-A3C2-D06C1EF86C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649099A-FE45-40C0-AB91-E85B240E6F1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754717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7C74A076-0154-4AF1-BB62-9EF61946E6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C03F9AF-39AE-4C3E-B9A4-1EDAFE9C2C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71A0F93D-748E-40C8-A2D2-3DE62635F1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38536-879F-41AD-A911-14426A457FC0}" type="datetimeFigureOut">
              <a:rPr lang="nl-BE" smtClean="0"/>
              <a:t>18/06/2019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F9D25AF-2FE2-42DD-9216-709025B6FC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CA3A9D41-FA20-4F80-9D86-5561D31AB6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49099A-FE45-40C0-AB91-E85B240E6F1C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130104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binnen, foto&#10;&#10;Beschrijving is gegenereerd met hoge betrouwbaarheid">
            <a:extLst>
              <a:ext uri="{FF2B5EF4-FFF2-40B4-BE49-F238E27FC236}">
                <a16:creationId xmlns:a16="http://schemas.microsoft.com/office/drawing/2014/main" id="{D4D68D22-D369-40E7-BBAD-C46F97A4D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282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48DEA433-93A7-4835-9CE8-B87B08272A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3648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kleding, persoon&#10;&#10;Beschrijving is gegenereerd met hoge betrouwbaarheid">
            <a:extLst>
              <a:ext uri="{FF2B5EF4-FFF2-40B4-BE49-F238E27FC236}">
                <a16:creationId xmlns:a16="http://schemas.microsoft.com/office/drawing/2014/main" id="{BB901178-5BE5-49FF-9D8D-17A472B88F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20675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binnen&#10;&#10;Beschrijving is gegenereerd met hoge betrouwbaarheid">
            <a:extLst>
              <a:ext uri="{FF2B5EF4-FFF2-40B4-BE49-F238E27FC236}">
                <a16:creationId xmlns:a16="http://schemas.microsoft.com/office/drawing/2014/main" id="{A2B7DA20-7284-44FD-82E9-8151856B85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17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tekst&#10;&#10;Beschrijving is gegenereerd met zeer hoge betrouwbaarheid">
            <a:extLst>
              <a:ext uri="{FF2B5EF4-FFF2-40B4-BE49-F238E27FC236}">
                <a16:creationId xmlns:a16="http://schemas.microsoft.com/office/drawing/2014/main" id="{1D0CD63E-D45F-478C-AF8F-2473C569FB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4121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C96733F2-8262-4A39-BD3F-15C49AF0E9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5343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schermafbeelding&#10;&#10;Beschrijving is gegenereerd met zeer hoge betrouwbaarheid">
            <a:extLst>
              <a:ext uri="{FF2B5EF4-FFF2-40B4-BE49-F238E27FC236}">
                <a16:creationId xmlns:a16="http://schemas.microsoft.com/office/drawing/2014/main" id="{AE2F5A04-1F6F-41ED-ABFC-E789F03C6E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86419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schermafbeelding&#10;&#10;Beschrijving is gegenereerd met zeer hoge betrouwbaarheid">
            <a:extLst>
              <a:ext uri="{FF2B5EF4-FFF2-40B4-BE49-F238E27FC236}">
                <a16:creationId xmlns:a16="http://schemas.microsoft.com/office/drawing/2014/main" id="{9F32A3A0-3819-43CA-A64E-A96A775928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85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, buiten&#10;&#10;Beschrijving is gegenereerd met zeer hoge betrouwbaarheid">
            <a:extLst>
              <a:ext uri="{FF2B5EF4-FFF2-40B4-BE49-F238E27FC236}">
                <a16:creationId xmlns:a16="http://schemas.microsoft.com/office/drawing/2014/main" id="{18E5FA78-3DCB-4D48-B6D5-E74D3A7328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5517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schermafbeelding&#10;&#10;Beschrijving is gegenereerd met hoge betrouwbaarheid">
            <a:extLst>
              <a:ext uri="{FF2B5EF4-FFF2-40B4-BE49-F238E27FC236}">
                <a16:creationId xmlns:a16="http://schemas.microsoft.com/office/drawing/2014/main" id="{40030051-1CF9-468A-B9BC-C47957803E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1467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video bGuard">
            <a:hlinkClick r:id="" action="ppaction://media"/>
            <a:extLst>
              <a:ext uri="{FF2B5EF4-FFF2-40B4-BE49-F238E27FC236}">
                <a16:creationId xmlns:a16="http://schemas.microsoft.com/office/drawing/2014/main" id="{496871E1-B807-43C5-9B11-B6794B47929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594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4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&#10;&#10;Beschrijving is gegenereerd met zeer hoge betrouwbaarheid">
            <a:extLst>
              <a:ext uri="{FF2B5EF4-FFF2-40B4-BE49-F238E27FC236}">
                <a16:creationId xmlns:a16="http://schemas.microsoft.com/office/drawing/2014/main" id="{2458FAFE-A697-4727-B608-9DBFC33A47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77350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zitten&#10;&#10;Beschrijving is gegenereerd met hoge betrouwbaarheid">
            <a:extLst>
              <a:ext uri="{FF2B5EF4-FFF2-40B4-BE49-F238E27FC236}">
                <a16:creationId xmlns:a16="http://schemas.microsoft.com/office/drawing/2014/main" id="{F1755D30-03AC-410B-9923-C88057D5BF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8178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&#10;&#10;Beschrijving is gegenereerd met zeer hoge betrouwbaarheid">
            <a:extLst>
              <a:ext uri="{FF2B5EF4-FFF2-40B4-BE49-F238E27FC236}">
                <a16:creationId xmlns:a16="http://schemas.microsoft.com/office/drawing/2014/main" id="{C0F3588E-0AA3-4635-A52E-8DF37BF505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985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schermafbeelding&#10;&#10;Beschrijving is gegenereerd met hoge betrouwbaarheid">
            <a:extLst>
              <a:ext uri="{FF2B5EF4-FFF2-40B4-BE49-F238E27FC236}">
                <a16:creationId xmlns:a16="http://schemas.microsoft.com/office/drawing/2014/main" id="{D62610AB-C607-488B-99EA-92E5049857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074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66BD6B73-44F7-4E7E-AFEA-CDB8BC406D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84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 descr="Afbeelding met tekst&#10;&#10;Beschrijving is gegenereerd met hoge betrouwbaarheid">
            <a:extLst>
              <a:ext uri="{FF2B5EF4-FFF2-40B4-BE49-F238E27FC236}">
                <a16:creationId xmlns:a16="http://schemas.microsoft.com/office/drawing/2014/main" id="{E2FDFE1E-0CDD-45A6-884B-7923B00CCF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523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>
            <a:extLst>
              <a:ext uri="{FF2B5EF4-FFF2-40B4-BE49-F238E27FC236}">
                <a16:creationId xmlns:a16="http://schemas.microsoft.com/office/drawing/2014/main" id="{12C65051-6BD4-4072-BF48-BE1E4FDB87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6683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st, visitekaartje&#10;&#10;Beschrijving is gegenereerd met zeer hoge betrouwbaarheid">
            <a:extLst>
              <a:ext uri="{FF2B5EF4-FFF2-40B4-BE49-F238E27FC236}">
                <a16:creationId xmlns:a16="http://schemas.microsoft.com/office/drawing/2014/main" id="{0F0F34C7-7A26-4496-81BC-70E5CC822A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8212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schermafbeelding&#10;&#10;Beschrijving is gegenereerd met zeer hoge betrouwbaarheid">
            <a:extLst>
              <a:ext uri="{FF2B5EF4-FFF2-40B4-BE49-F238E27FC236}">
                <a16:creationId xmlns:a16="http://schemas.microsoft.com/office/drawing/2014/main" id="{4980EE93-9972-4F8D-B839-7E95197A73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12099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</Words>
  <Application>Microsoft Office PowerPoint</Application>
  <PresentationFormat>Breedbeeld</PresentationFormat>
  <Paragraphs>38</Paragraphs>
  <Slides>20</Slides>
  <Notes>19</Notes>
  <HiddenSlides>0</HiddenSlides>
  <MMClips>1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Kantoorthema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eliengielen@skynet.be</dc:creator>
  <cp:lastModifiedBy>eliengielen@skynet.be</cp:lastModifiedBy>
  <cp:revision>27</cp:revision>
  <dcterms:created xsi:type="dcterms:W3CDTF">2019-06-13T13:36:07Z</dcterms:created>
  <dcterms:modified xsi:type="dcterms:W3CDTF">2019-06-18T12:08:14Z</dcterms:modified>
</cp:coreProperties>
</file>